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6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44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7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700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53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88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6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07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09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56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65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2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8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6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5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5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4FA2E-8CE1-4644-AD4B-A5F873C38F1B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A5B9F3-6397-41FA-94F4-4F47644472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5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ECE 456 Project 2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	</a:t>
            </a:r>
          </a:p>
          <a:p>
            <a:endParaRPr lang="en-US" dirty="0"/>
          </a:p>
          <a:p>
            <a:pPr algn="r"/>
            <a:r>
              <a:rPr lang="en-US" sz="4000" dirty="0"/>
              <a:t>By Vaibhav Ramachandran and </a:t>
            </a:r>
            <a:r>
              <a:rPr lang="en-US" sz="4000" dirty="0" err="1"/>
              <a:t>Athmaram</a:t>
            </a:r>
            <a:r>
              <a:rPr lang="en-US" sz="4000" dirty="0"/>
              <a:t> </a:t>
            </a:r>
            <a:r>
              <a:rPr lang="en-US" sz="4000" dirty="0" err="1"/>
              <a:t>Swaminathan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3375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-Full Adder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92563"/>
            <a:ext cx="4717510" cy="246797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844" y="1930400"/>
            <a:ext cx="6115284" cy="400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 Stages</a:t>
            </a:r>
            <a:br>
              <a:rPr lang="en-US" dirty="0"/>
            </a:br>
            <a:r>
              <a:rPr lang="en-US" dirty="0"/>
              <a:t>-Stage 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54"/>
          <a:stretch/>
        </p:blipFill>
        <p:spPr>
          <a:xfrm>
            <a:off x="677335" y="2179442"/>
            <a:ext cx="4997602" cy="3881437"/>
          </a:xfrm>
        </p:spPr>
      </p:pic>
      <p:pic>
        <p:nvPicPr>
          <p:cNvPr id="1026" name="Picture 2" descr="https://lh5.googleusercontent.com/kQM8rFS1HP2ALxwRL-GAj3Na4CCe25NJfO3ZTLLNHK71D9iiI7xWSP9QW5jyAOMKTkoC3aCJ7g0iwq3EvHT01zdxRCSAZcglg1mf_ONsOJCg_EPvf4Xl5luRuHRux6rEcEif8vZ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754" y="1308390"/>
            <a:ext cx="4279326" cy="224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esGD_TY0VvqRjVZN3lP1A831FMVgSTeSrirZC1-xws7aRiMByWkuQXGheijiyXnlWau_75zCAltYJBfgaFNWOP-LuE94al0Lek8wzP3BRmNXw2K_Lyg9bJIoPJqLERIJQmtpip2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754" y="3689341"/>
            <a:ext cx="4279325" cy="273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03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19" y="609600"/>
            <a:ext cx="7611522" cy="3881437"/>
          </a:xfrm>
        </p:spPr>
      </p:pic>
      <p:pic>
        <p:nvPicPr>
          <p:cNvPr id="2050" name="Picture 2" descr="https://lh5.googleusercontent.com/k5DAuIFxymEjbnjWVnE-4W1elKky7bgC4DwRsSDz5daZidLUF813w1P9ViDa72uw6x5K6kuziIzXHy7dRlIJEj6yXQxEKKbr3g8VVvVz2yVmkRnbI48ryzfaDShHcH9ZxE66J_7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27"/>
          <a:stretch/>
        </p:blipFill>
        <p:spPr bwMode="auto">
          <a:xfrm>
            <a:off x="2440755" y="4804849"/>
            <a:ext cx="6071647" cy="17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52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-Stage 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79" y="609600"/>
            <a:ext cx="7899578" cy="3881437"/>
          </a:xfrm>
        </p:spPr>
      </p:pic>
      <p:pic>
        <p:nvPicPr>
          <p:cNvPr id="3074" name="Picture 2" descr="https://lh5.googleusercontent.com/k5DAuIFxymEjbnjWVnE-4W1elKky7bgC4DwRsSDz5daZidLUF813w1P9ViDa72uw6x5K6kuziIzXHy7dRlIJEj6yXQxEKKbr3g8VVvVz2yVmkRnbI48ryzfaDShHcH9ZxE66J_7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4" b="39759"/>
          <a:stretch/>
        </p:blipFill>
        <p:spPr bwMode="auto">
          <a:xfrm>
            <a:off x="1917021" y="4637988"/>
            <a:ext cx="9164778" cy="17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35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-Stage 4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430" y="609600"/>
            <a:ext cx="8596312" cy="3829313"/>
          </a:xfrm>
        </p:spPr>
      </p:pic>
      <p:pic>
        <p:nvPicPr>
          <p:cNvPr id="4098" name="Picture 2" descr="https://lh5.googleusercontent.com/k5DAuIFxymEjbnjWVnE-4W1elKky7bgC4DwRsSDz5daZidLUF813w1P9ViDa72uw6x5K6kuziIzXHy7dRlIJEj6yXQxEKKbr3g8VVvVz2yVmkRnbI48ryzfaDShHcH9ZxE66J_7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79" b="23808"/>
          <a:stretch/>
        </p:blipFill>
        <p:spPr bwMode="auto">
          <a:xfrm>
            <a:off x="998455" y="4864232"/>
            <a:ext cx="10241262" cy="135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83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-Stage 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16" y="609600"/>
            <a:ext cx="8389564" cy="3881437"/>
          </a:xfrm>
        </p:spPr>
      </p:pic>
      <p:pic>
        <p:nvPicPr>
          <p:cNvPr id="5122" name="Picture 2" descr="https://lh5.googleusercontent.com/k5DAuIFxymEjbnjWVnE-4W1elKky7bgC4DwRsSDz5daZidLUF813w1P9ViDa72uw6x5K6kuziIzXHy7dRlIJEj6yXQxEKKbr3g8VVvVz2yVmkRnbI48ryzfaDShHcH9ZxE66J_7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2" b="6407"/>
          <a:stretch/>
        </p:blipFill>
        <p:spPr bwMode="auto">
          <a:xfrm>
            <a:off x="779207" y="4858961"/>
            <a:ext cx="10837730" cy="140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59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-Final Stage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97" y="1930400"/>
            <a:ext cx="8505476" cy="3881437"/>
          </a:xfrm>
        </p:spPr>
      </p:pic>
    </p:spTree>
    <p:extLst>
      <p:ext uri="{BB962C8B-B14F-4D97-AF65-F5344CB8AC3E}">
        <p14:creationId xmlns:p14="http://schemas.microsoft.com/office/powerpoint/2010/main" val="338299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-Outputs from Multiplier</a:t>
            </a:r>
          </a:p>
        </p:txBody>
      </p:sp>
      <p:pic>
        <p:nvPicPr>
          <p:cNvPr id="6146" name="Picture 2" descr="https://lh5.googleusercontent.com/ca8IWtxqJOJOZlQybI5ZkzwPdB29XvJend139pwdPU_kRsYg1KRsUihGf3WzfAdDjGsmUCLF9HBO6EEdANJWhqh_4_8LS4ILyVVJvZxaRDmrRj6Ugrd7OeR47Qk6oJjd4EyIr-7X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686298"/>
            <a:ext cx="5198498" cy="153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TVcYw8g8W4WlNkSVu_goK8R_sNNPCgubn7_E7c2qOqcBoch11l62jkJs3U5CrGXu8-WOjpSUovpZWvzgLhVh0PHButAI3bIegmUpGym0bFcvA-NsqVGj5GPWBB6XhgzV3hDm4b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7" y="1888486"/>
            <a:ext cx="4433945" cy="141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4.googleusercontent.com/hDfn6Sqtq56XPtoQGQPO-bQGDuuaZQyuadR_iAjpRb5hVVfhGpxlqrZ7supcmxg-5HHobxzUH4sp-H_Gt3_Awcw7v1ETSAzg47erbPo_107VCYytmWGommOx1gv-kI-VavbUWD9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409411"/>
            <a:ext cx="4036248" cy="14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lh3.googleusercontent.com/iN2YqjfUZULD0bBX9HYAXO245RrwGX8cBZ5h9uvWOn82JWgxtUFPrNcQ-h6eY_iZ2mcMPDNxdud8sTbkNkHsn3PXguJgKrRbHOYNITdtPLpR_R9IoFBKO-SEr53Rwa5T_zKKRIl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82" y="3549226"/>
            <a:ext cx="4371540" cy="132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180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Design of the Multiplier using </a:t>
            </a:r>
            <a:r>
              <a:rPr lang="en-US" dirty="0" err="1"/>
              <a:t>Dadda</a:t>
            </a:r>
            <a:r>
              <a:rPr lang="en-US" dirty="0"/>
              <a:t> Architecture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75" y="1930400"/>
            <a:ext cx="7428322" cy="4470400"/>
          </a:xfrm>
        </p:spPr>
      </p:pic>
    </p:spTree>
    <p:extLst>
      <p:ext uri="{BB962C8B-B14F-4D97-AF65-F5344CB8AC3E}">
        <p14:creationId xmlns:p14="http://schemas.microsoft.com/office/powerpoint/2010/main" val="51112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Gates used to generate product terms</a:t>
            </a:r>
            <a:br>
              <a:rPr lang="en-US" dirty="0"/>
            </a:br>
            <a:r>
              <a:rPr lang="en-US" dirty="0"/>
              <a:t>-AND Gate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67" y="2198295"/>
            <a:ext cx="4676854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61" y="2198295"/>
            <a:ext cx="5192574" cy="36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terms generator block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27" y="1930400"/>
            <a:ext cx="5900482" cy="4187806"/>
          </a:xfrm>
        </p:spPr>
      </p:pic>
    </p:spTree>
    <p:extLst>
      <p:ext uri="{BB962C8B-B14F-4D97-AF65-F5344CB8AC3E}">
        <p14:creationId xmlns:p14="http://schemas.microsoft.com/office/powerpoint/2010/main" val="397381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Gates Used to create Adders</a:t>
            </a:r>
            <a:br>
              <a:rPr lang="en-US" dirty="0"/>
            </a:br>
            <a:r>
              <a:rPr lang="en-US" dirty="0"/>
              <a:t>-NAND Gate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18" y="2264283"/>
            <a:ext cx="5137979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483" y="2357120"/>
            <a:ext cx="5370711" cy="378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-NOR Gate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92563"/>
            <a:ext cx="3902531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598" y="2213588"/>
            <a:ext cx="5714527" cy="403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90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-XOR Gate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8293539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747" y="1703322"/>
            <a:ext cx="6346570" cy="43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-Manchester Carry Generator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96" y="1930400"/>
            <a:ext cx="6342143" cy="3881437"/>
          </a:xfrm>
        </p:spPr>
      </p:pic>
    </p:spTree>
    <p:extLst>
      <p:ext uri="{BB962C8B-B14F-4D97-AF65-F5344CB8AC3E}">
        <p14:creationId xmlns:p14="http://schemas.microsoft.com/office/powerpoint/2010/main" val="63686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Adders used to generate bits</a:t>
            </a:r>
            <a:br>
              <a:rPr lang="en-US" dirty="0"/>
            </a:br>
            <a:r>
              <a:rPr lang="en-US" dirty="0"/>
              <a:t>-Half Adder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24539"/>
            <a:ext cx="4948445" cy="279791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779" y="1930400"/>
            <a:ext cx="6133440" cy="416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321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</TotalTime>
  <Words>66</Words>
  <Application>Microsoft Office PowerPoint</Application>
  <PresentationFormat>Widescreen</PresentationFormat>
  <Paragraphs>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ECE 456 Project 2 Presentation</vt:lpstr>
      <vt:lpstr>Overall Design of the Multiplier using Dadda Architecture </vt:lpstr>
      <vt:lpstr>Gates used to generate product terms -AND Gate</vt:lpstr>
      <vt:lpstr>Product terms generator block</vt:lpstr>
      <vt:lpstr>Gates Used to create Adders -NAND Gate</vt:lpstr>
      <vt:lpstr>-NOR Gate</vt:lpstr>
      <vt:lpstr>-XOR Gate</vt:lpstr>
      <vt:lpstr>-Manchester Carry Generator</vt:lpstr>
      <vt:lpstr>Adders used to generate bits -Half Adder</vt:lpstr>
      <vt:lpstr>-Full Adder</vt:lpstr>
      <vt:lpstr>Reduction Stages -Stage 1</vt:lpstr>
      <vt:lpstr>Stage 2</vt:lpstr>
      <vt:lpstr>-Stage 3</vt:lpstr>
      <vt:lpstr>-Stage 4</vt:lpstr>
      <vt:lpstr>-Stage 5</vt:lpstr>
      <vt:lpstr>-Final Stage</vt:lpstr>
      <vt:lpstr>-Outputs from Multiplier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456 Project 2 Presentation</dc:title>
  <dc:creator>Vaibhav Ramachandran</dc:creator>
  <cp:lastModifiedBy>Vaibhav Ramachandran</cp:lastModifiedBy>
  <cp:revision>6</cp:revision>
  <dcterms:created xsi:type="dcterms:W3CDTF">2017-04-27T02:28:27Z</dcterms:created>
  <dcterms:modified xsi:type="dcterms:W3CDTF">2017-04-27T03:53:50Z</dcterms:modified>
</cp:coreProperties>
</file>